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2.xml" ContentType="application/inkml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4"/>
  </p:notesMasterIdLst>
  <p:sldIdLst>
    <p:sldId id="256" r:id="rId5"/>
    <p:sldId id="257" r:id="rId6"/>
    <p:sldId id="258" r:id="rId7"/>
    <p:sldId id="259" r:id="rId8"/>
    <p:sldId id="263" r:id="rId9"/>
    <p:sldId id="261" r:id="rId10"/>
    <p:sldId id="262" r:id="rId11"/>
    <p:sldId id="264" r:id="rId12"/>
    <p:sldId id="260" r:id="rId13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E632FD6-171F-25BE-B065-6495D86274F6}" v="7" dt="2019-10-16T13:24:52.446"/>
    <p1510:client id="{9D714369-A951-0D74-D409-09CA23C8412B}" v="1232" dt="2019-10-15T18:53:02.19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Aucun style, grille du tableau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 horzBarState="maximized">
    <p:restoredLeft sz="34587" autoAdjust="0"/>
    <p:restoredTop sz="86462" autoAdjust="0"/>
  </p:normalViewPr>
  <p:slideViewPr>
    <p:cSldViewPr snapToGrid="0">
      <p:cViewPr varScale="1">
        <p:scale>
          <a:sx n="34" d="100"/>
          <a:sy n="34" d="100"/>
        </p:scale>
        <p:origin x="876" y="3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10-01T01:29:04.799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1271 318,'-5'41,"-10"-3,-10 0,-9-2,-8-2,-9-3,-7-4,-7-4,-5-3,-4-6,-3-4,-2-5,-1-5,1-5,2-5,3-4,4-6,5-3,7-4,7-4,9-3,8-2,9-2,10 0,10-3,10 1,10 1,10 1,9 2,8 3,9 2,7 4,7 3,5 5,4 4,3 5,2 5,1 5,-1 5,-2 5,-3 5,-4 4,-5 5,-7 3,-7 4,-9 2,-8 3,-9 2,-10 1,-10 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19-08-14T20:55:57.621"/>
    </inkml:context>
    <inkml:brush xml:id="br0">
      <inkml:brushProperty name="width" value="0.1" units="cm"/>
      <inkml:brushProperty name="height" value="0.1" units="cm"/>
      <inkml:brushProperty name="color" value="#ED1C24"/>
    </inkml:brush>
  </inkml:definitions>
  <inkml:trace contextRef="#ctx0" brushRef="#br0">2520 685,'-10'89,"-20"-7,-19 0,-19-4,-15-5,-18-6,-14-9,-14-8,-10-7,-8-13,-5-8,-5-11,-2-11,2-11,5-11,5-8,8-13,10-7,14-8,14-9,18-6,15-5,19-4,19 0,20-7,20 3,20 2,19 2,19 4,15 7,18 4,14 9,14 6,10 11,8 8,5 12,5 10,2 11,-2 11,-5 10,-5 12,-8 8,-10 11,-14 6,-14 9,-18 4,-15 7,-19 4,-19 2,-20 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8373637-003B-4993-BA45-B948744E6D37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9DA1AE-5715-402F-B24A-0C1191B3139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709426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DA1AE-5715-402F-B24A-0C1191B31398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051586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9DA1AE-5715-402F-B24A-0C1191B31398}" type="slidenum">
              <a:rPr lang="fr-CA" smtClean="0"/>
              <a:t>6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42681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723E148-E810-480E-9B93-03694F919D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0A70590D-4D69-4C12-B1A1-EB63D83DE7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9284C5-6C83-4B9A-AF6C-D7B7F4E75C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8861E30-57D7-4D4D-832E-AE5F5E7918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1D89744-C689-468D-8D63-0CC2BDD5F2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40747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6E84EB6-0542-4930-80E3-714FE6AF5A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4D91C0F9-5ED9-40D3-B57C-B6A48FACCD5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CE9AD982-B9A3-43C0-B7AF-CED159884C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53F5F2C-A2A7-476B-B7E3-A6D109DFA5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340A58BF-4FE1-4125-877A-EF10880D9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4502712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5FB913B2-DBE7-4359-A51D-F49112A01B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539F5000-484D-474A-9054-8DBBFA034CE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9601D4E-953D-45D2-AA21-9797DE14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0884B11-D527-4DA2-ACC8-8BDD9FF9B6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9B6B229B-702C-4E89-9161-951F1A87E1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841143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0C3E5FA-806F-45AA-B118-C1D78D4F5E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71295E10-6AA3-4F44-9323-1504E216950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4AE003F9-E43C-4193-9A2B-62C512148B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C010AA4-B681-4B47-9E8D-77AB04FCE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EBC4FC4-412E-464D-AC65-25E436254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475F6454-58A5-45C7-A889-DF9626572F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16012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3B2EF682-A04D-453C-9E46-8230AA9D1D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32651446-E80A-46F7-AFA5-A0B804BFA2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CA8FFA7C-67E9-48AF-8751-6E770ED665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B7C9456A-A3FD-401D-BF22-392F8C7E70D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2A1AD8FF-B6DA-468D-A44C-B00D1388F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AFD2F404-8071-4049-9421-89A4E4D74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51FDD6F2-507D-4C65-B432-6A76A583E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510AACB3-188C-402D-BC88-31AB30A57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56803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8A7487E-5D83-456F-B0E6-89B3DCA62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D1C7CB24-0EF9-439C-AB56-4E7CF88EC6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9E36A7-63C9-4D6D-ACBB-C8D365BF43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23FF7E06-1C0B-414F-8703-FD005B635F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363761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04ACC5F9-137A-4A90-AA62-771AA35E5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9A9DAFC6-67FA-4E0F-AA81-203E6BA03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F7ED05E1-87E3-472E-8708-70EDC0E3C1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1715060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8673AA-2835-47B3-B603-3135DB4BB7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C407475-7EDF-4B74-8791-6E263B9A8C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8CAA513C-3271-4685-9C07-816BE89002E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481263A5-8330-43CE-9723-DFB26EA8BE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37955DD5-ECFD-4D99-BAB4-202A7C7FA7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82ECF031-65E7-4B7E-A601-B57884AEC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164863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B850FB6-1195-48DF-8E1B-8D3EB61E40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FF3A6256-BA21-4DD1-8EDD-EFA290E4076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CA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BD3E7162-0CAB-484B-9717-F5D951DECEE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3C376575-54A4-4EE7-8D51-40683C1A69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83D0B930-E296-4D83-A1F3-850D3A93C2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C2CCCFC9-1A27-4205-8F01-EA7AECEF97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438500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3C269C4-33CD-49B8-99A4-AFEFFAFBC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B0926A16-6968-42DB-83CC-711E337D779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91622C05-3489-4402-A49C-73E2187556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FE9CF2D-8641-42B2-9BE2-F0CFB31B1D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B20024D6-CB61-4104-ABE7-6A3D91AF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244206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40E9329D-203F-4E8C-AF24-B0EAC856590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551BA699-394A-4B1D-8D52-19709A37DF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FFEF07D0-3E70-4B47-A942-C4ABC6806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83A02BA-9D87-4E60-9C46-8A03DD5ED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E08C68FE-D24F-460A-B8EB-F878AE6F9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654068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6A7DE53D-0C14-4806-8656-BA45C5BD29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7B1494EB-E281-4EA0-B5F5-7A3DCDF01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1103E8D-BFF7-4444-9A69-7565AA5D15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74A79F-193F-45E1-B0F4-0BB97A3D7FBF}" type="datetimeFigureOut">
              <a:rPr lang="fr-CA" smtClean="0"/>
              <a:t>2019-10-16</a:t>
            </a:fld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DE0202A-D2A1-4839-8722-51E67857A89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CA"/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E378EEE-B3A6-41E0-AA4E-1CBF0482DB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795392-AA10-4419-B6BC-2A3ED0D8C318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8459819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5.jpeg"/><Relationship Id="rId4" Type="http://schemas.openxmlformats.org/officeDocument/2006/relationships/image" Target="../media/image3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jpeg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12" Type="http://schemas.openxmlformats.org/officeDocument/2006/relationships/image" Target="../media/image3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11" Type="http://schemas.openxmlformats.org/officeDocument/2006/relationships/image" Target="../media/image19.png"/><Relationship Id="rId5" Type="http://schemas.openxmlformats.org/officeDocument/2006/relationships/image" Target="../media/image13.pn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emf"/><Relationship Id="rId5" Type="http://schemas.openxmlformats.org/officeDocument/2006/relationships/customXml" Target="../ink/ink2.xml"/><Relationship Id="rId4" Type="http://schemas.openxmlformats.org/officeDocument/2006/relationships/image" Target="../media/image2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7C037803-6FDA-4EEE-B24B-46FEF042D928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hotocopy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6707" y="0"/>
            <a:ext cx="12208707" cy="685800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itre 1">
            <a:extLst>
              <a:ext uri="{FF2B5EF4-FFF2-40B4-BE49-F238E27FC236}">
                <a16:creationId xmlns:a16="http://schemas.microsoft.com/office/drawing/2014/main" id="{70F1CF26-6CD7-4C2C-8008-1540F3BE832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40205" y="3308515"/>
            <a:ext cx="9144000" cy="2387600"/>
          </a:xfrm>
        </p:spPr>
        <p:txBody>
          <a:bodyPr/>
          <a:lstStyle/>
          <a:p>
            <a:r>
              <a:rPr lang="fr-CA" dirty="0"/>
              <a:t>Projecteur interactif 695WI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198D562B-DB43-4851-8C08-5FE85118EA3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740205" y="5535941"/>
            <a:ext cx="9144000" cy="1655762"/>
          </a:xfrm>
        </p:spPr>
        <p:txBody>
          <a:bodyPr/>
          <a:lstStyle/>
          <a:p>
            <a:r>
              <a:rPr lang="fr-CA" dirty="0"/>
              <a:t>Utilisation des outils de base du projecteur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D7595198-94F8-4C62-A866-97368C7223A8}"/>
              </a:ext>
            </a:extLst>
          </p:cNvPr>
          <p:cNvSpPr txBox="1"/>
          <p:nvPr/>
        </p:nvSpPr>
        <p:spPr>
          <a:xfrm>
            <a:off x="1605280" y="6289040"/>
            <a:ext cx="1037336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 sz="1400" dirty="0">
                <a:cs typeface="Calibri"/>
              </a:rPr>
              <a:t>Julie Jacob et Antoine </a:t>
            </a:r>
            <a:r>
              <a:rPr lang="fr-CA" sz="1400" err="1">
                <a:cs typeface="Calibri"/>
              </a:rPr>
              <a:t>Poursuibes</a:t>
            </a:r>
            <a:r>
              <a:rPr lang="fr-CA" sz="1400">
                <a:cs typeface="Calibri"/>
              </a:rPr>
              <a:t>, Direction des systèmes et technologies de l'information, cégep Édouard-Montpetit, octobre 2019.</a:t>
            </a:r>
          </a:p>
        </p:txBody>
      </p:sp>
      <p:pic>
        <p:nvPicPr>
          <p:cNvPr id="6" name="Image 6">
            <a:extLst>
              <a:ext uri="{FF2B5EF4-FFF2-40B4-BE49-F238E27FC236}">
                <a16:creationId xmlns:a16="http://schemas.microsoft.com/office/drawing/2014/main" id="{545D1ACD-17F1-41DC-80B3-BD05765CAB8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3360" y="6189980"/>
            <a:ext cx="1330960" cy="452120"/>
          </a:xfrm>
          <a:prstGeom prst="rect">
            <a:avLst/>
          </a:prstGeom>
        </p:spPr>
      </p:pic>
      <p:pic>
        <p:nvPicPr>
          <p:cNvPr id="7" name="Image 6">
            <a:extLst>
              <a:ext uri="{FF2B5EF4-FFF2-40B4-BE49-F238E27FC236}">
                <a16:creationId xmlns:a16="http://schemas.microsoft.com/office/drawing/2014/main" id="{D13AB783-1268-4691-942F-51B3019C217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367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B6194CE-3582-4F0F-9C45-17AB43B029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Ouverture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6F6A2D8-7A13-4489-B297-28731EFF551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87285" y="1447252"/>
            <a:ext cx="6638040" cy="2248191"/>
          </a:xfrm>
        </p:spPr>
        <p:txBody>
          <a:bodyPr vert="horz" lIns="91440" tIns="45720" rIns="91440" bIns="45720" rtlCol="0" anchor="t">
            <a:normAutofit fontScale="85000" lnSpcReduction="20000"/>
          </a:bodyPr>
          <a:lstStyle/>
          <a:p>
            <a:pPr marL="0" indent="0">
              <a:buNone/>
            </a:pPr>
            <a:r>
              <a:rPr lang="fr-CA"/>
              <a:t>Appuyez sur l’interrupteur bleu</a:t>
            </a:r>
            <a:endParaRPr lang="fr-FR"/>
          </a:p>
          <a:p>
            <a:pPr marL="0" indent="0">
              <a:buNone/>
            </a:pPr>
            <a:r>
              <a:rPr lang="fr-CA"/>
              <a:t>pour allumer le </a:t>
            </a:r>
            <a:r>
              <a:rPr lang="fr-CA" dirty="0"/>
              <a:t>projecteur.</a:t>
            </a:r>
            <a:endParaRPr lang="fr-CA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Appuyez sur une touche du clavier pour allumer l’ordinateur NUC.</a:t>
            </a:r>
          </a:p>
        </p:txBody>
      </p:sp>
      <p:grpSp>
        <p:nvGrpSpPr>
          <p:cNvPr id="5" name="Groupe 4">
            <a:extLst>
              <a:ext uri="{FF2B5EF4-FFF2-40B4-BE49-F238E27FC236}">
                <a16:creationId xmlns:a16="http://schemas.microsoft.com/office/drawing/2014/main" id="{25BE1BE5-0DAD-42CF-87B1-0B2D2B94006F}"/>
              </a:ext>
            </a:extLst>
          </p:cNvPr>
          <p:cNvGrpSpPr/>
          <p:nvPr/>
        </p:nvGrpSpPr>
        <p:grpSpPr>
          <a:xfrm>
            <a:off x="8205951" y="1387160"/>
            <a:ext cx="1975178" cy="4329157"/>
            <a:chOff x="8276896" y="1578205"/>
            <a:chExt cx="1975178" cy="4329157"/>
          </a:xfrm>
        </p:grpSpPr>
        <p:pic>
          <p:nvPicPr>
            <p:cNvPr id="1026" name="Picture 2" descr="Texte de remplacement généré par une machine :&#10;SourcetSéaFch &#10;Computer HDMl/Vldeo AJSÉ &#10;LAN &#10;Link Menu &#10;Aspect Color Mode &#10;Auto &#10;Menu &#10;User &#10;Page &#10;A/V Mute &#10;Pen Mode &#10;E-Zoom &#10;Split &#10;EPSON &#10;Projector &#10;Esc &#10;Pointer &#10;Volume &#10;Freeze &#10;Home ">
              <a:extLst>
                <a:ext uri="{FF2B5EF4-FFF2-40B4-BE49-F238E27FC236}">
                  <a16:creationId xmlns:a16="http://schemas.microsoft.com/office/drawing/2014/main" id="{193CEB9A-42AE-47FD-9888-B9A256F9A03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276896" y="1578205"/>
              <a:ext cx="1975178" cy="432915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3">
              <p14:nvContentPartPr>
                <p14:cNvPr id="4" name="Encre 3">
                  <a:extLst>
                    <a:ext uri="{FF2B5EF4-FFF2-40B4-BE49-F238E27FC236}">
                      <a16:creationId xmlns:a16="http://schemas.microsoft.com/office/drawing/2014/main" id="{ECD8AE26-D589-44BA-8E67-00C75197290E}"/>
                    </a:ext>
                  </a:extLst>
                </p14:cNvPr>
                <p14:cNvContentPartPr/>
                <p14:nvPr/>
              </p14:nvContentPartPr>
              <p14:xfrm>
                <a:off x="8611115" y="1872108"/>
                <a:ext cx="457200" cy="228600"/>
              </p14:xfrm>
            </p:contentPart>
          </mc:Choice>
          <mc:Fallback xmlns="">
            <p:pic>
              <p:nvPicPr>
                <p:cNvPr id="4" name="Encre 3">
                  <a:extLst>
                    <a:ext uri="{FF2B5EF4-FFF2-40B4-BE49-F238E27FC236}">
                      <a16:creationId xmlns:a16="http://schemas.microsoft.com/office/drawing/2014/main" id="{ECD8AE26-D589-44BA-8E67-00C75197290E}"/>
                    </a:ext>
                  </a:extLst>
                </p:cNvPr>
                <p:cNvPicPr/>
                <p:nvPr/>
              </p:nvPicPr>
              <p:blipFill>
                <a:blip r:embed="rId4"/>
                <a:stretch>
                  <a:fillRect/>
                </a:stretch>
              </p:blipFill>
              <p:spPr>
                <a:xfrm>
                  <a:off x="8593129" y="1854108"/>
                  <a:ext cx="492812" cy="264240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028" name="Picture 4" descr="Texte de remplacement généré par une machine :&#10;&#10;">
            <a:extLst>
              <a:ext uri="{FF2B5EF4-FFF2-40B4-BE49-F238E27FC236}">
                <a16:creationId xmlns:a16="http://schemas.microsoft.com/office/drawing/2014/main" id="{1655BD1B-D448-4CB3-BF91-5C8B6FCC8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24304" y="3695443"/>
            <a:ext cx="3584028" cy="2688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EFA7C4C4-9AD9-4AB1-B8B0-63139CA5B73E}"/>
              </a:ext>
            </a:extLst>
          </p:cNvPr>
          <p:cNvCxnSpPr/>
          <p:nvPr/>
        </p:nvCxnSpPr>
        <p:spPr>
          <a:xfrm>
            <a:off x="5322651" y="1618035"/>
            <a:ext cx="2705908" cy="17671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>
            <a:extLst>
              <a:ext uri="{FF2B5EF4-FFF2-40B4-BE49-F238E27FC236}">
                <a16:creationId xmlns:a16="http://schemas.microsoft.com/office/drawing/2014/main" id="{3B4ADAF6-BF6F-42D8-80BC-DE2144F26CB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87182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819451E-EC2D-49A7-8B6E-7AED6413C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7330" y="197998"/>
            <a:ext cx="5594131" cy="1325563"/>
          </a:xfrm>
        </p:spPr>
        <p:txBody>
          <a:bodyPr/>
          <a:lstStyle/>
          <a:p>
            <a:r>
              <a:rPr lang="fr-CA" dirty="0"/>
              <a:t>Barre d’outils de dessin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639AE939-8718-43B0-979B-275330D1F5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352393" cy="4351338"/>
          </a:xfrm>
        </p:spPr>
        <p:txBody>
          <a:bodyPr/>
          <a:lstStyle/>
          <a:p>
            <a:pPr marL="0" indent="0">
              <a:buNone/>
            </a:pPr>
            <a:r>
              <a:rPr lang="fr-CA" dirty="0"/>
              <a:t>2 modes : </a:t>
            </a:r>
          </a:p>
          <a:p>
            <a:pPr marL="0" indent="0">
              <a:buNone/>
            </a:pPr>
            <a:r>
              <a:rPr lang="fr-CA" dirty="0"/>
              <a:t>Mode souris (interactif)</a:t>
            </a:r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endParaRPr lang="fr-CA" dirty="0"/>
          </a:p>
          <a:p>
            <a:pPr marL="0" indent="0">
              <a:buNone/>
            </a:pPr>
            <a:r>
              <a:rPr lang="fr-CA" dirty="0"/>
              <a:t>Mode crayon (annotation)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CA5B042-A27E-4953-82CF-6CEB8CFA3F8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82121" y="685800"/>
            <a:ext cx="4612506" cy="5619278"/>
          </a:xfrm>
          <a:prstGeom prst="rect">
            <a:avLst/>
          </a:prstGeom>
        </p:spPr>
      </p:pic>
      <p:pic>
        <p:nvPicPr>
          <p:cNvPr id="9" name="Image 8">
            <a:extLst>
              <a:ext uri="{FF2B5EF4-FFF2-40B4-BE49-F238E27FC236}">
                <a16:creationId xmlns:a16="http://schemas.microsoft.com/office/drawing/2014/main" id="{AEE10A46-C05B-4216-B6D5-B82503B8921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888210" y="2770212"/>
            <a:ext cx="767255" cy="725214"/>
          </a:xfrm>
          <a:prstGeom prst="rect">
            <a:avLst/>
          </a:prstGeom>
        </p:spPr>
      </p:pic>
      <p:pic>
        <p:nvPicPr>
          <p:cNvPr id="2051" name="Picture 3" descr="Image">
            <a:extLst>
              <a:ext uri="{FF2B5EF4-FFF2-40B4-BE49-F238E27FC236}">
                <a16:creationId xmlns:a16="http://schemas.microsoft.com/office/drawing/2014/main" id="{24A3AC68-CE38-4570-A023-08A53BD0473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"/>
          <a:stretch/>
        </p:blipFill>
        <p:spPr bwMode="auto">
          <a:xfrm rot="5400000">
            <a:off x="4264887" y="3024234"/>
            <a:ext cx="4931293" cy="13741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4" descr="Image">
            <a:extLst>
              <a:ext uri="{FF2B5EF4-FFF2-40B4-BE49-F238E27FC236}">
                <a16:creationId xmlns:a16="http://schemas.microsoft.com/office/drawing/2014/main" id="{16EC77B0-980D-47D5-8C37-99B0156EF0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 rot="5400000">
            <a:off x="1869578" y="4273713"/>
            <a:ext cx="804516" cy="894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Image 9">
            <a:extLst>
              <a:ext uri="{FF2B5EF4-FFF2-40B4-BE49-F238E27FC236}">
                <a16:creationId xmlns:a16="http://schemas.microsoft.com/office/drawing/2014/main" id="{74E05BFD-FCB3-4F26-B389-54AFA7E4909E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27502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7" name="Tableau 27">
            <a:extLst>
              <a:ext uri="{FF2B5EF4-FFF2-40B4-BE49-F238E27FC236}">
                <a16:creationId xmlns:a16="http://schemas.microsoft.com/office/drawing/2014/main" id="{464F7588-9527-44E1-B9B0-669CE26D6A9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6416763"/>
              </p:ext>
            </p:extLst>
          </p:nvPr>
        </p:nvGraphicFramePr>
        <p:xfrm>
          <a:off x="868680" y="3121866"/>
          <a:ext cx="9985248" cy="3047998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1664208">
                  <a:extLst>
                    <a:ext uri="{9D8B030D-6E8A-4147-A177-3AD203B41FA5}">
                      <a16:colId xmlns:a16="http://schemas.microsoft.com/office/drawing/2014/main" val="944758805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755462131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494236915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005831157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244786975"/>
                    </a:ext>
                  </a:extLst>
                </a:gridCol>
                <a:gridCol w="1664208">
                  <a:extLst>
                    <a:ext uri="{9D8B030D-6E8A-4147-A177-3AD203B41FA5}">
                      <a16:colId xmlns:a16="http://schemas.microsoft.com/office/drawing/2014/main" val="2932056126"/>
                    </a:ext>
                  </a:extLst>
                </a:gridCol>
              </a:tblGrid>
              <a:tr h="822960"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Écran d'accueil. Accès à la division de l'écran.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Volume du projecteur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Fait disparaître la barre de commandes.</a:t>
                      </a:r>
                      <a:endParaRPr lang="fr-CA" sz="1100" dirty="0"/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88786727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Modifie la source HDMI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 dirty="0"/>
                        <a:t>Projeter deux sources. (ajuster la dimension de </a:t>
                      </a:r>
                      <a:r>
                        <a:rPr lang="fr-CA" sz="1100"/>
                        <a:t>chaque zone dans les paramètres de ce menu).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4271767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zoom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Active une minuterie ou un compte à rebour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378130"/>
                  </a:ext>
                </a:extLst>
              </a:tr>
              <a:tr h="731519">
                <a:tc>
                  <a:txBody>
                    <a:bodyPr/>
                    <a:lstStyle/>
                    <a:p>
                      <a:endParaRPr lang="fr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Éteindre le son et la projection (ex. durant une pause)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CA" sz="1100"/>
                        <a:t>Éteindre le projecteur (éteindre votre sessio d'abord).</a:t>
                      </a:r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CA" sz="11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7395392"/>
                  </a:ext>
                </a:extLst>
              </a:tr>
            </a:tbl>
          </a:graphicData>
        </a:graphic>
      </p:graphicFrame>
      <p:sp>
        <p:nvSpPr>
          <p:cNvPr id="2" name="Titre 1">
            <a:extLst>
              <a:ext uri="{FF2B5EF4-FFF2-40B4-BE49-F238E27FC236}">
                <a16:creationId xmlns:a16="http://schemas.microsoft.com/office/drawing/2014/main" id="{EEE4E96C-C4A0-4F46-B019-7FF822E48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Barre de commandes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6E72E788-0CE6-4416-9749-0D70055CB0D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0548" y="1881352"/>
            <a:ext cx="10305372" cy="1114096"/>
          </a:xfrm>
          <a:prstGeom prst="rect">
            <a:avLst/>
          </a:prstGeom>
        </p:spPr>
      </p:pic>
      <p:sp>
        <p:nvSpPr>
          <p:cNvPr id="5" name="Croix 4">
            <a:extLst>
              <a:ext uri="{FF2B5EF4-FFF2-40B4-BE49-F238E27FC236}">
                <a16:creationId xmlns:a16="http://schemas.microsoft.com/office/drawing/2014/main" id="{1F19C3A9-2C20-49CA-A2A4-704658903841}"/>
              </a:ext>
            </a:extLst>
          </p:cNvPr>
          <p:cNvSpPr/>
          <p:nvPr/>
        </p:nvSpPr>
        <p:spPr>
          <a:xfrm rot="18500431">
            <a:off x="1665522" y="2425665"/>
            <a:ext cx="462134" cy="479590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6" name="Croix 5">
            <a:extLst>
              <a:ext uri="{FF2B5EF4-FFF2-40B4-BE49-F238E27FC236}">
                <a16:creationId xmlns:a16="http://schemas.microsoft.com/office/drawing/2014/main" id="{0C7E88DF-75CC-4549-A571-9F3150C9CD3F}"/>
              </a:ext>
            </a:extLst>
          </p:cNvPr>
          <p:cNvSpPr/>
          <p:nvPr/>
        </p:nvSpPr>
        <p:spPr>
          <a:xfrm rot="18500431">
            <a:off x="2328361" y="2425664"/>
            <a:ext cx="462134" cy="479590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7" name="Croix 6">
            <a:extLst>
              <a:ext uri="{FF2B5EF4-FFF2-40B4-BE49-F238E27FC236}">
                <a16:creationId xmlns:a16="http://schemas.microsoft.com/office/drawing/2014/main" id="{21552E74-0659-4631-B79C-00C214BF73A4}"/>
              </a:ext>
            </a:extLst>
          </p:cNvPr>
          <p:cNvSpPr/>
          <p:nvPr/>
        </p:nvSpPr>
        <p:spPr>
          <a:xfrm rot="18500431">
            <a:off x="2991199" y="2425666"/>
            <a:ext cx="462134" cy="479590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8" name="Croix 7">
            <a:extLst>
              <a:ext uri="{FF2B5EF4-FFF2-40B4-BE49-F238E27FC236}">
                <a16:creationId xmlns:a16="http://schemas.microsoft.com/office/drawing/2014/main" id="{F7120018-A779-4867-99CD-3A91D94B3E49}"/>
              </a:ext>
            </a:extLst>
          </p:cNvPr>
          <p:cNvSpPr/>
          <p:nvPr/>
        </p:nvSpPr>
        <p:spPr>
          <a:xfrm rot="18500431">
            <a:off x="5933586" y="2425665"/>
            <a:ext cx="462134" cy="479590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Croix 8">
            <a:extLst>
              <a:ext uri="{FF2B5EF4-FFF2-40B4-BE49-F238E27FC236}">
                <a16:creationId xmlns:a16="http://schemas.microsoft.com/office/drawing/2014/main" id="{4D5BE648-2C3C-49EA-84BC-E4650D354F97}"/>
              </a:ext>
            </a:extLst>
          </p:cNvPr>
          <p:cNvSpPr/>
          <p:nvPr/>
        </p:nvSpPr>
        <p:spPr>
          <a:xfrm rot="18500431">
            <a:off x="8733728" y="2425663"/>
            <a:ext cx="462134" cy="479590"/>
          </a:xfrm>
          <a:prstGeom prst="plus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3" name="Image 9">
            <a:extLst>
              <a:ext uri="{FF2B5EF4-FFF2-40B4-BE49-F238E27FC236}">
                <a16:creationId xmlns:a16="http://schemas.microsoft.com/office/drawing/2014/main" id="{ABB9353E-7CD9-452C-8352-CDB81409286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8750" b="-1250"/>
          <a:stretch/>
        </p:blipFill>
        <p:spPr>
          <a:xfrm>
            <a:off x="1285638" y="3157246"/>
            <a:ext cx="733425" cy="678418"/>
          </a:xfrm>
          <a:prstGeom prst="rect">
            <a:avLst/>
          </a:prstGeom>
        </p:spPr>
      </p:pic>
      <p:pic>
        <p:nvPicPr>
          <p:cNvPr id="11" name="Image 11">
            <a:extLst>
              <a:ext uri="{FF2B5EF4-FFF2-40B4-BE49-F238E27FC236}">
                <a16:creationId xmlns:a16="http://schemas.microsoft.com/office/drawing/2014/main" id="{81F2759C-6949-461C-A766-4EEDBC90F6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2498" y="4049491"/>
            <a:ext cx="771525" cy="581025"/>
          </a:xfrm>
          <a:prstGeom prst="rect">
            <a:avLst/>
          </a:prstGeom>
        </p:spPr>
      </p:pic>
      <p:pic>
        <p:nvPicPr>
          <p:cNvPr id="13" name="Image 13">
            <a:extLst>
              <a:ext uri="{FF2B5EF4-FFF2-40B4-BE49-F238E27FC236}">
                <a16:creationId xmlns:a16="http://schemas.microsoft.com/office/drawing/2014/main" id="{A33940C3-C85A-4FC0-808B-21E646A9C4B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53343" y="4718957"/>
            <a:ext cx="723900" cy="685800"/>
          </a:xfrm>
          <a:prstGeom prst="rect">
            <a:avLst/>
          </a:prstGeom>
        </p:spPr>
      </p:pic>
      <p:pic>
        <p:nvPicPr>
          <p:cNvPr id="15" name="Image 15">
            <a:extLst>
              <a:ext uri="{FF2B5EF4-FFF2-40B4-BE49-F238E27FC236}">
                <a16:creationId xmlns:a16="http://schemas.microsoft.com/office/drawing/2014/main" id="{E0F03C16-DE35-4753-9A18-0113CA819D8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86603" y="5452527"/>
            <a:ext cx="733425" cy="647700"/>
          </a:xfrm>
          <a:prstGeom prst="rect">
            <a:avLst/>
          </a:prstGeom>
        </p:spPr>
      </p:pic>
      <p:pic>
        <p:nvPicPr>
          <p:cNvPr id="17" name="Image 17">
            <a:extLst>
              <a:ext uri="{FF2B5EF4-FFF2-40B4-BE49-F238E27FC236}">
                <a16:creationId xmlns:a16="http://schemas.microsoft.com/office/drawing/2014/main" id="{FDF11555-E8F8-4CEC-855F-49283131844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65773" y="3160852"/>
            <a:ext cx="809625" cy="723900"/>
          </a:xfrm>
          <a:prstGeom prst="rect">
            <a:avLst/>
          </a:prstGeom>
        </p:spPr>
      </p:pic>
      <p:pic>
        <p:nvPicPr>
          <p:cNvPr id="19" name="Image 19">
            <a:extLst>
              <a:ext uri="{FF2B5EF4-FFF2-40B4-BE49-F238E27FC236}">
                <a16:creationId xmlns:a16="http://schemas.microsoft.com/office/drawing/2014/main" id="{01AE6941-BCAA-4B7F-B674-DE78BC079D8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08505" y="4042605"/>
            <a:ext cx="733425" cy="590550"/>
          </a:xfrm>
          <a:prstGeom prst="rect">
            <a:avLst/>
          </a:prstGeom>
        </p:spPr>
      </p:pic>
      <p:pic>
        <p:nvPicPr>
          <p:cNvPr id="21" name="Image 21">
            <a:extLst>
              <a:ext uri="{FF2B5EF4-FFF2-40B4-BE49-F238E27FC236}">
                <a16:creationId xmlns:a16="http://schemas.microsoft.com/office/drawing/2014/main" id="{BC41BA7B-5D58-4F91-B5BE-4BDC0DFEFD8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563145" y="4745790"/>
            <a:ext cx="619125" cy="657225"/>
          </a:xfrm>
          <a:prstGeom prst="rect">
            <a:avLst/>
          </a:prstGeom>
        </p:spPr>
      </p:pic>
      <p:pic>
        <p:nvPicPr>
          <p:cNvPr id="23" name="Image 23">
            <a:extLst>
              <a:ext uri="{FF2B5EF4-FFF2-40B4-BE49-F238E27FC236}">
                <a16:creationId xmlns:a16="http://schemas.microsoft.com/office/drawing/2014/main" id="{05313922-B3E7-4B0E-9C37-5980429E00DA}"/>
              </a:ext>
            </a:extLst>
          </p:cNvPr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11494" t="9877" r="1598" b="6173"/>
          <a:stretch/>
        </p:blipFill>
        <p:spPr>
          <a:xfrm>
            <a:off x="4560028" y="5480884"/>
            <a:ext cx="687071" cy="615715"/>
          </a:xfrm>
          <a:prstGeom prst="rect">
            <a:avLst/>
          </a:prstGeom>
        </p:spPr>
      </p:pic>
      <p:pic>
        <p:nvPicPr>
          <p:cNvPr id="25" name="Image 25">
            <a:extLst>
              <a:ext uri="{FF2B5EF4-FFF2-40B4-BE49-F238E27FC236}">
                <a16:creationId xmlns:a16="http://schemas.microsoft.com/office/drawing/2014/main" id="{28C03B97-11AA-4D38-B9ED-5CEE86008371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886175" y="3181316"/>
            <a:ext cx="676275" cy="695325"/>
          </a:xfrm>
          <a:prstGeom prst="rect">
            <a:avLst/>
          </a:prstGeom>
        </p:spPr>
      </p:pic>
      <p:pic>
        <p:nvPicPr>
          <p:cNvPr id="20" name="Image 19">
            <a:extLst>
              <a:ext uri="{FF2B5EF4-FFF2-40B4-BE49-F238E27FC236}">
                <a16:creationId xmlns:a16="http://schemas.microsoft.com/office/drawing/2014/main" id="{DC4B8BE8-EC23-46C1-BB32-69C7B3638AC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01676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49EC9FC-951C-4154-B478-089AF6705A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Les crayons interactifs</a:t>
            </a:r>
          </a:p>
        </p:txBody>
      </p:sp>
      <p:pic>
        <p:nvPicPr>
          <p:cNvPr id="4" name="Espace réservé du contenu 3">
            <a:extLst>
              <a:ext uri="{FF2B5EF4-FFF2-40B4-BE49-F238E27FC236}">
                <a16:creationId xmlns:a16="http://schemas.microsoft.com/office/drawing/2014/main" id="{A6A07ACF-053C-4B31-9F01-B8317CAE2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585545" y="1471448"/>
            <a:ext cx="6222124" cy="4506392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AF9A4F43-58BB-4F26-B6DE-D8F0ED1DD624}"/>
              </a:ext>
            </a:extLst>
          </p:cNvPr>
          <p:cNvSpPr txBox="1"/>
          <p:nvPr/>
        </p:nvSpPr>
        <p:spPr>
          <a:xfrm>
            <a:off x="6096000" y="4214649"/>
            <a:ext cx="8972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dirty="0"/>
              <a:t>(efface)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44159D7A-6E2D-4E77-812F-95C775E3DFD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97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BE9E854-045F-48DB-B12F-A61B1387F6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La manette</a:t>
            </a:r>
          </a:p>
        </p:txBody>
      </p:sp>
      <p:pic>
        <p:nvPicPr>
          <p:cNvPr id="6" name="Espace réservé du contenu 5">
            <a:extLst>
              <a:ext uri="{FF2B5EF4-FFF2-40B4-BE49-F238E27FC236}">
                <a16:creationId xmlns:a16="http://schemas.microsoft.com/office/drawing/2014/main" id="{205090DA-B5E6-4D92-8A4F-341909058BC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096000" y="4108849"/>
            <a:ext cx="3321269" cy="2060027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3F1F2F9D-26D2-4C76-9DE2-434242D81CBF}"/>
              </a:ext>
            </a:extLst>
          </p:cNvPr>
          <p:cNvSpPr txBox="1"/>
          <p:nvPr/>
        </p:nvSpPr>
        <p:spPr>
          <a:xfrm>
            <a:off x="1082565" y="4635062"/>
            <a:ext cx="3919727" cy="369332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fr-CA" dirty="0"/>
              <a:t>Pour fermer l’écran </a:t>
            </a:r>
            <a:r>
              <a:rPr lang="fr-CA" u="sng" dirty="0"/>
              <a:t>et</a:t>
            </a:r>
            <a:r>
              <a:rPr lang="fr-CA" dirty="0"/>
              <a:t> le son : A/V Mute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8CD3144-B044-492E-947C-F84D42260F52}"/>
              </a:ext>
            </a:extLst>
          </p:cNvPr>
          <p:cNvSpPr txBox="1"/>
          <p:nvPr/>
        </p:nvSpPr>
        <p:spPr>
          <a:xfrm>
            <a:off x="982717" y="1506022"/>
            <a:ext cx="2511906" cy="1477328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r>
              <a:rPr lang="fr-CA"/>
              <a:t>Pour changer de source :</a:t>
            </a:r>
            <a:endParaRPr lang="fr-CA" dirty="0"/>
          </a:p>
          <a:p>
            <a:pPr marL="452120" indent="-452120"/>
            <a:r>
              <a:rPr lang="fr-CA" dirty="0"/>
              <a:t>	HDMI 1 = NUC</a:t>
            </a:r>
            <a:endParaRPr lang="fr-CA" dirty="0">
              <a:cs typeface="Calibri" panose="020F0502020204030204"/>
            </a:endParaRPr>
          </a:p>
          <a:p>
            <a:pPr marL="452120" indent="-452120"/>
            <a:r>
              <a:rPr lang="fr-CA" dirty="0"/>
              <a:t>	HDMI 2 = Portable</a:t>
            </a:r>
            <a:endParaRPr lang="fr-CA" dirty="0">
              <a:cs typeface="Calibri" panose="020F0502020204030204"/>
            </a:endParaRPr>
          </a:p>
          <a:p>
            <a:pPr marL="452120" indent="-452120"/>
            <a:endParaRPr lang="fr-CA" dirty="0">
              <a:cs typeface="Calibri" panose="020F0502020204030204"/>
            </a:endParaRPr>
          </a:p>
          <a:p>
            <a:pPr marL="452120" indent="-452120"/>
            <a:r>
              <a:rPr lang="fr-CA">
                <a:cs typeface="Calibri" panose="020F0502020204030204"/>
              </a:rPr>
              <a:t>Ou Source Search</a:t>
            </a:r>
            <a:endParaRPr lang="fr-CA" dirty="0">
              <a:cs typeface="Calibri" panose="020F0502020204030204"/>
            </a:endParaRPr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53205C15-E3E8-41A5-B63F-FE513CD2B68D}"/>
              </a:ext>
            </a:extLst>
          </p:cNvPr>
          <p:cNvGrpSpPr/>
          <p:nvPr/>
        </p:nvGrpSpPr>
        <p:grpSpPr>
          <a:xfrm>
            <a:off x="5602014" y="933313"/>
            <a:ext cx="4183117" cy="2774341"/>
            <a:chOff x="5602014" y="933313"/>
            <a:chExt cx="4183117" cy="2774341"/>
          </a:xfrm>
        </p:grpSpPr>
        <p:pic>
          <p:nvPicPr>
            <p:cNvPr id="10" name="Picture 2" descr="Texte de remplacement généré par une machine :&#10;SourcetSéaFch &#10;Computer HDMl/Vldeo AJSÉ &#10;LAN &#10;Link Menu &#10;Aspect Color Mode &#10;Auto &#10;Menu &#10;User &#10;Page &#10;A/V Mute &#10;Pen Mode &#10;E-Zoom &#10;Split &#10;EPSON &#10;Projector &#10;Esc &#10;Pointer &#10;Volume &#10;Freeze &#10;Home ">
              <a:extLst>
                <a:ext uri="{FF2B5EF4-FFF2-40B4-BE49-F238E27FC236}">
                  <a16:creationId xmlns:a16="http://schemas.microsoft.com/office/drawing/2014/main" id="{A59A9646-1D4B-48D8-9ACE-CDBD8BF35C2D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 bwMode="auto">
            <a:xfrm>
              <a:off x="5602014" y="933313"/>
              <a:ext cx="4183117" cy="277434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mc:AlternateContent xmlns:mc="http://schemas.openxmlformats.org/markup-compatibility/2006" xmlns:p14="http://schemas.microsoft.com/office/powerpoint/2010/main">
          <mc:Choice Requires="p14">
            <p:contentPart p14:bwMode="auto" r:id="rId5">
              <p14:nvContentPartPr>
                <p14:cNvPr id="11" name="Encre 10">
                  <a:extLst>
                    <a:ext uri="{FF2B5EF4-FFF2-40B4-BE49-F238E27FC236}">
                      <a16:creationId xmlns:a16="http://schemas.microsoft.com/office/drawing/2014/main" id="{D518EA95-5EE3-4283-AD6D-EBA31C8AE4EF}"/>
                    </a:ext>
                  </a:extLst>
                </p14:cNvPr>
                <p14:cNvContentPartPr/>
                <p14:nvPr/>
              </p14:nvContentPartPr>
              <p14:xfrm>
                <a:off x="7236371" y="2091883"/>
                <a:ext cx="906649" cy="493662"/>
              </p14:xfrm>
            </p:contentPart>
          </mc:Choice>
          <mc:Fallback xmlns="">
            <p:pic>
              <p:nvPicPr>
                <p:cNvPr id="11" name="Encre 10">
                  <a:extLst>
                    <a:ext uri="{FF2B5EF4-FFF2-40B4-BE49-F238E27FC236}">
                      <a16:creationId xmlns:a16="http://schemas.microsoft.com/office/drawing/2014/main" id="{D518EA95-5EE3-4283-AD6D-EBA31C8AE4E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18382" y="2073866"/>
                  <a:ext cx="942267" cy="529335"/>
                </a:xfrm>
                <a:prstGeom prst="rect">
                  <a:avLst/>
                </a:prstGeom>
              </p:spPr>
            </p:pic>
          </mc:Fallback>
        </mc:AlternateContent>
      </p:grpSp>
      <p:pic>
        <p:nvPicPr>
          <p:cNvPr id="13" name="Image 12">
            <a:extLst>
              <a:ext uri="{FF2B5EF4-FFF2-40B4-BE49-F238E27FC236}">
                <a16:creationId xmlns:a16="http://schemas.microsoft.com/office/drawing/2014/main" id="{FCE0ED33-6038-4B3D-87A4-3868F98CF93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75668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A787425-3C0B-4CFE-B13A-82E2743058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Dupliquer un contenu à partir d’un portable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6182C3A2-7EA5-4F72-A09E-CE47C3DE44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74874" y="1546225"/>
            <a:ext cx="4032926" cy="4376738"/>
          </a:xfrm>
        </p:spPr>
        <p:txBody>
          <a:bodyPr vert="horz" lIns="91440" tIns="45720" rIns="91440" bIns="45720" rtlCol="0" anchor="t">
            <a:normAutofit/>
          </a:bodyPr>
          <a:lstStyle/>
          <a:p>
            <a:pPr fontAlgn="ctr"/>
            <a:r>
              <a:rPr lang="fr-CA">
                <a:cs typeface="Calibri"/>
              </a:rPr>
              <a:t>HDMI 2</a:t>
            </a:r>
            <a:endParaRPr lang="fr-CA" dirty="0"/>
          </a:p>
          <a:p>
            <a:r>
              <a:rPr lang="fr-CA"/>
              <a:t>La connection Internet doit être sur CEMIP.</a:t>
            </a:r>
            <a:endParaRPr lang="fr-FR">
              <a:cs typeface="Calibri"/>
            </a:endParaRPr>
          </a:p>
          <a:p>
            <a:pPr fontAlgn="ctr"/>
            <a:r>
              <a:rPr lang="fr-CA"/>
              <a:t>Dupliquer.</a:t>
            </a:r>
            <a:endParaRPr lang="fr-CA">
              <a:cs typeface="Calibri"/>
            </a:endParaRPr>
          </a:p>
          <a:p>
            <a:pPr fontAlgn="ctr"/>
            <a:r>
              <a:rPr lang="fr-CA" dirty="0"/>
              <a:t>Connecter à un dispositif d'affichage </a:t>
            </a:r>
            <a:r>
              <a:rPr lang="fr-CA"/>
              <a:t>sans fil.</a:t>
            </a:r>
            <a:endParaRPr lang="fr-CA">
              <a:cs typeface="Calibri"/>
            </a:endParaRPr>
          </a:p>
          <a:p>
            <a:pPr fontAlgn="ctr"/>
            <a:r>
              <a:rPr lang="fr-CA"/>
              <a:t>Choisir le projecteur : Classe_active ou Zone_discussion</a:t>
            </a:r>
            <a:endParaRPr lang="fr-CA">
              <a:cs typeface="Calibri" panose="020F0502020204030204"/>
            </a:endParaRPr>
          </a:p>
        </p:txBody>
      </p:sp>
      <p:pic>
        <p:nvPicPr>
          <p:cNvPr id="4" name="Image 5">
            <a:extLst>
              <a:ext uri="{FF2B5EF4-FFF2-40B4-BE49-F238E27FC236}">
                <a16:creationId xmlns:a16="http://schemas.microsoft.com/office/drawing/2014/main" id="{EB282BFA-A33B-4B56-8C02-D4CC0B4CA63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1901" b="-1424"/>
          <a:stretch/>
        </p:blipFill>
        <p:spPr>
          <a:xfrm>
            <a:off x="1214582" y="1549209"/>
            <a:ext cx="3096417" cy="4109033"/>
          </a:xfrm>
          <a:prstGeom prst="rect">
            <a:avLst/>
          </a:prstGeom>
        </p:spPr>
      </p:pic>
      <p:sp>
        <p:nvSpPr>
          <p:cNvPr id="7" name="ZoneTexte 6">
            <a:extLst>
              <a:ext uri="{FF2B5EF4-FFF2-40B4-BE49-F238E27FC236}">
                <a16:creationId xmlns:a16="http://schemas.microsoft.com/office/drawing/2014/main" id="{9D8D2E57-6981-4141-AFC6-D95A6DE87F59}"/>
              </a:ext>
            </a:extLst>
          </p:cNvPr>
          <p:cNvSpPr txBox="1"/>
          <p:nvPr/>
        </p:nvSpPr>
        <p:spPr>
          <a:xfrm>
            <a:off x="1177471" y="5749470"/>
            <a:ext cx="3314699" cy="92333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CA"/>
              <a:t>1. Ouvrir la boîte de notification.</a:t>
            </a:r>
            <a:endParaRPr lang="fr-CA">
              <a:cs typeface="Calibri"/>
            </a:endParaRPr>
          </a:p>
          <a:p>
            <a:r>
              <a:rPr lang="fr-CA">
                <a:cs typeface="Calibri"/>
              </a:rPr>
              <a:t>2. Cliquez sur </a:t>
            </a:r>
            <a:r>
              <a:rPr lang="fr-CA">
                <a:solidFill>
                  <a:schemeClr val="accent1">
                    <a:lumMod val="75000"/>
                  </a:schemeClr>
                </a:solidFill>
                <a:cs typeface="Calibri"/>
              </a:rPr>
              <a:t>Développer</a:t>
            </a:r>
            <a:r>
              <a:rPr lang="fr-CA" dirty="0">
                <a:cs typeface="Calibri"/>
              </a:rPr>
              <a:t>.</a:t>
            </a:r>
          </a:p>
          <a:p>
            <a:r>
              <a:rPr lang="fr-CA">
                <a:cs typeface="Calibri"/>
              </a:rPr>
              <a:t>3. Cliquez sur la tuile Projeter.</a:t>
            </a:r>
            <a:endParaRPr lang="fr-CA" dirty="0">
              <a:cs typeface="Calibri"/>
            </a:endParaRPr>
          </a:p>
        </p:txBody>
      </p:sp>
      <p:sp>
        <p:nvSpPr>
          <p:cNvPr id="11" name="Ellipse 10">
            <a:extLst>
              <a:ext uri="{FF2B5EF4-FFF2-40B4-BE49-F238E27FC236}">
                <a16:creationId xmlns:a16="http://schemas.microsoft.com/office/drawing/2014/main" id="{01BE750F-A89F-4EB8-93AD-912E737F81F4}"/>
              </a:ext>
            </a:extLst>
          </p:cNvPr>
          <p:cNvSpPr/>
          <p:nvPr/>
        </p:nvSpPr>
        <p:spPr>
          <a:xfrm>
            <a:off x="3461656" y="5112656"/>
            <a:ext cx="517072" cy="362858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14" name="Image 14">
            <a:extLst>
              <a:ext uri="{FF2B5EF4-FFF2-40B4-BE49-F238E27FC236}">
                <a16:creationId xmlns:a16="http://schemas.microsoft.com/office/drawing/2014/main" id="{FE67D4A2-2E96-4684-A4AC-D895309E1869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826"/>
          <a:stretch/>
        </p:blipFill>
        <p:spPr>
          <a:xfrm>
            <a:off x="5067300" y="1552575"/>
            <a:ext cx="2044701" cy="4184703"/>
          </a:xfrm>
          <a:prstGeom prst="rect">
            <a:avLst/>
          </a:prstGeom>
        </p:spPr>
      </p:pic>
      <p:pic>
        <p:nvPicPr>
          <p:cNvPr id="8" name="Image 7">
            <a:extLst>
              <a:ext uri="{FF2B5EF4-FFF2-40B4-BE49-F238E27FC236}">
                <a16:creationId xmlns:a16="http://schemas.microsoft.com/office/drawing/2014/main" id="{16301162-BFB8-4A8E-AFDC-FCD864D934E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0120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DD8B9CB8-29DD-46CD-B760-031EA9D78A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Fonctions additionnelles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253C683-A32D-45CF-A418-3AB25F7196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33181" y="1696229"/>
            <a:ext cx="6216771" cy="435133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r-CA" dirty="0"/>
              <a:t>Pour changer facilement de fenêtre, glissez votre doigt horizontalement à partir de l’extérieur de l’écran sur le tableau.</a:t>
            </a:r>
          </a:p>
          <a:p>
            <a:endParaRPr lang="fr-CA" dirty="0"/>
          </a:p>
          <a:p>
            <a:r>
              <a:rPr lang="fr-CA"/>
              <a:t>Pour accéder au clavier, utilisez le mode tablette (situé dans la boîte de notification, à l'extrimité droite de la barre des tâches).</a:t>
            </a:r>
            <a:endParaRPr lang="fr-CA">
              <a:cs typeface="Calibri"/>
            </a:endParaRPr>
          </a:p>
          <a:p>
            <a:endParaRPr lang="fr-CA" dirty="0">
              <a:cs typeface="Calibri"/>
            </a:endParaRPr>
          </a:p>
          <a:p>
            <a:endParaRPr lang="fr-CA" dirty="0">
              <a:cs typeface="Calibri"/>
            </a:endParaRPr>
          </a:p>
        </p:txBody>
      </p:sp>
      <p:pic>
        <p:nvPicPr>
          <p:cNvPr id="4" name="Image 4">
            <a:extLst>
              <a:ext uri="{FF2B5EF4-FFF2-40B4-BE49-F238E27FC236}">
                <a16:creationId xmlns:a16="http://schemas.microsoft.com/office/drawing/2014/main" id="{0B28B7C1-0190-4864-BA51-AF69CCE67A19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201948" y="1449777"/>
            <a:ext cx="2658956" cy="4850114"/>
          </a:xfrm>
          <a:prstGeom prst="rect">
            <a:avLst/>
          </a:prstGeom>
        </p:spPr>
      </p:pic>
      <p:cxnSp>
        <p:nvCxnSpPr>
          <p:cNvPr id="6" name="Connecteur droit avec flèche 5">
            <a:extLst>
              <a:ext uri="{FF2B5EF4-FFF2-40B4-BE49-F238E27FC236}">
                <a16:creationId xmlns:a16="http://schemas.microsoft.com/office/drawing/2014/main" id="{8503F40C-0F08-434A-9D44-9765DB77DCE0}"/>
              </a:ext>
            </a:extLst>
          </p:cNvPr>
          <p:cNvCxnSpPr/>
          <p:nvPr/>
        </p:nvCxnSpPr>
        <p:spPr>
          <a:xfrm flipH="1">
            <a:off x="3987800" y="5664200"/>
            <a:ext cx="1562100" cy="52070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EB11DA42-7B2A-4EC4-946F-13967B4272E3}"/>
              </a:ext>
            </a:extLst>
          </p:cNvPr>
          <p:cNvSpPr/>
          <p:nvPr/>
        </p:nvSpPr>
        <p:spPr>
          <a:xfrm>
            <a:off x="3533775" y="6035675"/>
            <a:ext cx="266700" cy="317500"/>
          </a:xfrm>
          <a:prstGeom prst="roundRect">
            <a:avLst/>
          </a:prstGeom>
          <a:noFill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85EDBCC4-67AC-4404-8C7B-A2D2A4720B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93282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683B22BE-E112-45A4-867A-31A4FCF113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Proposition d’exercices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57C3BFA-965C-48E0-8293-DA0AA971AA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pPr marL="514350" indent="-514350">
              <a:buAutoNum type="arabicPeriod"/>
            </a:pPr>
            <a:r>
              <a:rPr lang="fr-CA" dirty="0"/>
              <a:t>Allumer le projecteur et le NUC.</a:t>
            </a:r>
          </a:p>
          <a:p>
            <a:pPr marL="514350" indent="-514350">
              <a:buAutoNum type="arabicPeriod"/>
            </a:pPr>
            <a:r>
              <a:rPr lang="fr-CA" dirty="0"/>
              <a:t>Ouvrir un document de votre choix :PPT, document, vidéo</a:t>
            </a:r>
          </a:p>
          <a:p>
            <a:pPr marL="457200" lvl="1" indent="0">
              <a:buNone/>
            </a:pPr>
            <a:r>
              <a:rPr lang="fr-CA"/>
              <a:t>   - Annoter le document avec un crayon ou votre doigt ;</a:t>
            </a:r>
            <a:endParaRPr lang="fr-CA" dirty="0">
              <a:cs typeface="Calibri"/>
            </a:endParaRPr>
          </a:p>
          <a:p>
            <a:pPr marL="457200" lvl="1" indent="0">
              <a:spcBef>
                <a:spcPts val="1000"/>
              </a:spcBef>
              <a:buNone/>
            </a:pPr>
            <a:r>
              <a:rPr lang="fr-CA"/>
              <a:t>   - Effectuer un zoom ;</a:t>
            </a:r>
            <a:endParaRPr lang="fr-CA">
              <a:cs typeface="Calibri" panose="020F0502020204030204"/>
            </a:endParaRPr>
          </a:p>
          <a:p>
            <a:pPr marL="457200" lvl="1" indent="0">
              <a:buNone/>
            </a:pPr>
            <a:r>
              <a:rPr lang="fr-CA">
                <a:cs typeface="Calibri" panose="020F0502020204030204"/>
              </a:rPr>
              <a:t>   - Ouvrir le tableau blanc pour donner une</a:t>
            </a:r>
            <a:endParaRPr lang="fr-CA" dirty="0">
              <a:cs typeface="Calibri" panose="020F0502020204030204"/>
            </a:endParaRPr>
          </a:p>
          <a:p>
            <a:pPr marL="457200" lvl="1" indent="0">
              <a:buNone/>
            </a:pPr>
            <a:r>
              <a:rPr lang="fr-CA">
                <a:cs typeface="Calibri"/>
              </a:rPr>
              <a:t>      explication additionnelle.</a:t>
            </a:r>
            <a:endParaRPr lang="fr-CA" dirty="0"/>
          </a:p>
          <a:p>
            <a:pPr marL="514350" indent="-514350">
              <a:buAutoNum type="arabicPeriod"/>
            </a:pPr>
            <a:r>
              <a:rPr lang="fr-CA" dirty="0"/>
              <a:t>Ouvrir une page Internet.</a:t>
            </a:r>
            <a:endParaRPr lang="fr-CA" dirty="0">
              <a:cs typeface="Calibri"/>
            </a:endParaRPr>
          </a:p>
          <a:p>
            <a:pPr marL="514350" indent="-514350">
              <a:buAutoNum type="arabicPeriod"/>
            </a:pPr>
            <a:r>
              <a:rPr lang="fr-CA" dirty="0"/>
              <a:t>Démarrer la minuterie.</a:t>
            </a:r>
            <a:endParaRPr lang="fr-CA" dirty="0">
              <a:cs typeface="Calibri"/>
            </a:endParaRPr>
          </a:p>
          <a:p>
            <a:pPr marL="514350" indent="-514350">
              <a:buAutoNum type="arabicPeriod"/>
            </a:pPr>
            <a:endParaRPr lang="fr-CA" dirty="0"/>
          </a:p>
          <a:p>
            <a:pPr marL="514350" indent="-514350">
              <a:buAutoNum type="arabicPeriod"/>
            </a:pPr>
            <a:endParaRPr lang="fr-CA" dirty="0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5AAB9A40-5F88-467A-97E9-5DA22AE8072B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63087" y="3183320"/>
            <a:ext cx="3972472" cy="2652548"/>
          </a:xfrm>
          <a:prstGeom prst="rect">
            <a:avLst/>
          </a:prstGeom>
          <a:effectLst>
            <a:softEdge rad="63500"/>
          </a:effectLst>
        </p:spPr>
      </p:pic>
      <p:pic>
        <p:nvPicPr>
          <p:cNvPr id="5" name="Image 4">
            <a:extLst>
              <a:ext uri="{FF2B5EF4-FFF2-40B4-BE49-F238E27FC236}">
                <a16:creationId xmlns:a16="http://schemas.microsoft.com/office/drawing/2014/main" id="{612622BE-6612-427B-878E-D9CCBBD634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31439" y="-75891"/>
            <a:ext cx="1568057" cy="882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456987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7EF2F58E3BD864C91593F932EC16AE7" ma:contentTypeVersion="34" ma:contentTypeDescription="Crée un document." ma:contentTypeScope="" ma:versionID="cc173d1ccccd0cb10cd76e9ef02fb1c2">
  <xsd:schema xmlns:xsd="http://www.w3.org/2001/XMLSchema" xmlns:xs="http://www.w3.org/2001/XMLSchema" xmlns:p="http://schemas.microsoft.com/office/2006/metadata/properties" xmlns:ns3="750c4368-38a3-4562-a080-4261acdad8e2" xmlns:ns4="0933d8f6-4ab2-4144-82b5-26c1276435f2" targetNamespace="http://schemas.microsoft.com/office/2006/metadata/properties" ma:root="true" ma:fieldsID="f1f3bda9ffd3b3dbde38561c700b04d8" ns3:_="" ns4:_="">
    <xsd:import namespace="750c4368-38a3-4562-a080-4261acdad8e2"/>
    <xsd:import namespace="0933d8f6-4ab2-4144-82b5-26c1276435f2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3:SharedWithDetails" minOccurs="0"/>
                <xsd:element ref="ns3:SharingHintHash" minOccurs="0"/>
                <xsd:element ref="ns3:LastSharedByUser" minOccurs="0"/>
                <xsd:element ref="ns3:LastSharedByTime" minOccurs="0"/>
                <xsd:element ref="ns4:CultureName" minOccurs="0"/>
                <xsd:element ref="ns4:Self_Registration_Enabled0" minOccurs="0"/>
                <xsd:element ref="ns4:Has_Teacher_Only_SectionGroup" minOccurs="0"/>
                <xsd:element ref="ns4:Is_Collaboration_Space_Locked" minOccurs="0"/>
                <xsd:element ref="ns4:MediaServiceMetadata" minOccurs="0"/>
                <xsd:element ref="ns4:MediaServiceFastMetadata" minOccurs="0"/>
                <xsd:element ref="ns4:MediaServiceDateTaken" minOccurs="0"/>
                <xsd:element ref="ns4:Templates" minOccurs="0"/>
                <xsd:element ref="ns4:MediaServiceAutoTags" minOccurs="0"/>
                <xsd:element ref="ns4:MediaServiceOCR" minOccurs="0"/>
                <xsd:element ref="ns4:MediaServiceLocation" minOccurs="0"/>
                <xsd:element ref="ns4:MediaServiceEventHashCode" minOccurs="0"/>
                <xsd:element ref="ns4:MediaServiceGenerationTime" minOccurs="0"/>
                <xsd:element ref="ns4:TeamsChannelId" minOccurs="0"/>
                <xsd:element ref="ns4:IsNotebookLocked" minOccurs="0"/>
                <xsd:element ref="ns4:Math_Settings" minOccurs="0"/>
                <xsd:element ref="ns4:Distribution_Groups" minOccurs="0"/>
                <xsd:element ref="ns4:LMS_Mappin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0c4368-38a3-4562-a080-4261acdad8e2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Partagé avec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Partagé avec dé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1" nillable="true" ma:displayName="Partage du hachage d’indicateur" ma:description="" ma:hidden="true" ma:internalName="SharingHintHash" ma:readOnly="true">
      <xsd:simpleType>
        <xsd:restriction base="dms:Text"/>
      </xsd:simpleType>
    </xsd:element>
    <xsd:element name="LastSharedByUser" ma:index="22" nillable="true" ma:displayName="Dernier partage par heure par utilisateur" ma:description="" ma:internalName="LastSharedByUser" ma:readOnly="true">
      <xsd:simpleType>
        <xsd:restriction base="dms:Note">
          <xsd:maxLength value="255"/>
        </xsd:restriction>
      </xsd:simpleType>
    </xsd:element>
    <xsd:element name="LastSharedByTime" ma:index="23" nillable="true" ma:displayName="Dernier partage par heure" ma:description="" ma:internalName="LastSharedByTime" ma:readOnly="tru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933d8f6-4ab2-4144-82b5-26c1276435f2" elementFormDefault="qualified">
    <xsd:import namespace="http://schemas.microsoft.com/office/2006/documentManagement/types"/>
    <xsd:import namespace="http://schemas.microsoft.com/office/infopath/2007/PartnerControls"/>
    <xsd:element name="NotebookType" ma:index="9" nillable="true" ma:displayName="Notebook Type" ma:indexed="true" ma:internalName="NotebookType">
      <xsd:simpleType>
        <xsd:restriction base="dms:Text"/>
      </xsd:simpleType>
    </xsd:element>
    <xsd:element name="FolderType" ma:index="10" nillable="true" ma:displayName="Folder Type" ma:internalName="FolderType">
      <xsd:simpleType>
        <xsd:restriction base="dms:Text"/>
      </xsd:simpleType>
    </xsd:element>
    <xsd:element name="Owner" ma:index="11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2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3" nillable="true" ma:displayName="App Version" ma:internalName="AppVersion">
      <xsd:simpleType>
        <xsd:restriction base="dms:Text"/>
      </xsd:simpleType>
    </xsd:element>
    <xsd:element name="Teachers" ma:index="14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5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6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7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18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19" nillable="true" ma:displayName="Self_Registration_Enabled" ma:internalName="Self_Registration_Enabled">
      <xsd:simpleType>
        <xsd:restriction base="dms:Boolean"/>
      </xsd:simpleType>
    </xsd:element>
    <xsd:element name="CultureName" ma:index="24" nillable="true" ma:displayName="Culture Name" ma:internalName="CultureName">
      <xsd:simpleType>
        <xsd:restriction base="dms:Text"/>
      </xsd:simpleType>
    </xsd:element>
    <xsd:element name="Self_Registration_Enabled0" ma:index="25" nillable="true" ma:displayName="Self Registration Enabled" ma:internalName="Self_Registration_Enabled0">
      <xsd:simpleType>
        <xsd:restriction base="dms:Boolean"/>
      </xsd:simpleType>
    </xsd:element>
    <xsd:element name="Has_Teacher_Only_SectionGroup" ma:index="26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27" nillable="true" ma:displayName="Is Collaboration Space Locked" ma:internalName="Is_Collaboration_Space_Locked">
      <xsd:simpleType>
        <xsd:restriction base="dms:Boolean"/>
      </xsd:simpleType>
    </xsd:element>
    <xsd:element name="MediaServiceMetadata" ma:index="2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2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30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Templates" ma:index="31" nillable="true" ma:displayName="Templates" ma:internalName="Templates">
      <xsd:simpleType>
        <xsd:restriction base="dms:Note">
          <xsd:maxLength value="255"/>
        </xsd:restriction>
      </xsd:simpleType>
    </xsd:element>
    <xsd:element name="MediaServiceAutoTags" ma:index="32" nillable="true" ma:displayName="MediaServiceAutoTags" ma:internalName="MediaServiceAutoTags" ma:readOnly="true">
      <xsd:simpleType>
        <xsd:restriction base="dms:Text"/>
      </xsd:simpleType>
    </xsd:element>
    <xsd:element name="MediaServiceOCR" ma:index="3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34" nillable="true" ma:displayName="MediaServiceLocation" ma:internalName="MediaServiceLocation" ma:readOnly="true">
      <xsd:simpleType>
        <xsd:restriction base="dms:Text"/>
      </xsd:simpleType>
    </xsd:element>
    <xsd:element name="MediaServiceEventHashCode" ma:index="3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36" nillable="true" ma:displayName="MediaServiceGenerationTime" ma:hidden="true" ma:internalName="MediaServiceGenerationTime" ma:readOnly="true">
      <xsd:simpleType>
        <xsd:restriction base="dms:Text"/>
      </xsd:simpleType>
    </xsd:element>
    <xsd:element name="TeamsChannelId" ma:index="37" nillable="true" ma:displayName="Teams Channel Id" ma:internalName="TeamsChannelId">
      <xsd:simpleType>
        <xsd:restriction base="dms:Text"/>
      </xsd:simpleType>
    </xsd:element>
    <xsd:element name="IsNotebookLocked" ma:index="38" nillable="true" ma:displayName="Is Notebook Locked" ma:internalName="IsNotebookLocked">
      <xsd:simpleType>
        <xsd:restriction base="dms:Boolean"/>
      </xsd:simpleType>
    </xsd:element>
    <xsd:element name="Math_Settings" ma:index="39" nillable="true" ma:displayName="Math Settings" ma:internalName="Math_Settings">
      <xsd:simpleType>
        <xsd:restriction base="dms:Text"/>
      </xsd:simpleType>
    </xsd:element>
    <xsd:element name="Distribution_Groups" ma:index="40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41" nillable="true" ma:displayName="LMS Mappings" ma:internalName="LMS_Mappings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FolderType xmlns="0933d8f6-4ab2-4144-82b5-26c1276435f2" xsi:nil="true"/>
    <CultureName xmlns="0933d8f6-4ab2-4144-82b5-26c1276435f2" xsi:nil="true"/>
    <Invited_Students xmlns="0933d8f6-4ab2-4144-82b5-26c1276435f2" xsi:nil="true"/>
    <IsNotebookLocked xmlns="0933d8f6-4ab2-4144-82b5-26c1276435f2" xsi:nil="true"/>
    <LMS_Mappings xmlns="0933d8f6-4ab2-4144-82b5-26c1276435f2" xsi:nil="true"/>
    <Self_Registration_Enabled xmlns="0933d8f6-4ab2-4144-82b5-26c1276435f2" xsi:nil="true"/>
    <Math_Settings xmlns="0933d8f6-4ab2-4144-82b5-26c1276435f2" xsi:nil="true"/>
    <Teachers xmlns="0933d8f6-4ab2-4144-82b5-26c1276435f2">
      <UserInfo>
        <DisplayName/>
        <AccountId xsi:nil="true"/>
        <AccountType/>
      </UserInfo>
    </Teachers>
    <Students xmlns="0933d8f6-4ab2-4144-82b5-26c1276435f2">
      <UserInfo>
        <DisplayName/>
        <AccountId xsi:nil="true"/>
        <AccountType/>
      </UserInfo>
    </Students>
    <Student_Groups xmlns="0933d8f6-4ab2-4144-82b5-26c1276435f2">
      <UserInfo>
        <DisplayName/>
        <AccountId xsi:nil="true"/>
        <AccountType/>
      </UserInfo>
    </Student_Groups>
    <Has_Teacher_Only_SectionGroup xmlns="0933d8f6-4ab2-4144-82b5-26c1276435f2" xsi:nil="true"/>
    <Templates xmlns="0933d8f6-4ab2-4144-82b5-26c1276435f2" xsi:nil="true"/>
    <NotebookType xmlns="0933d8f6-4ab2-4144-82b5-26c1276435f2" xsi:nil="true"/>
    <Distribution_Groups xmlns="0933d8f6-4ab2-4144-82b5-26c1276435f2" xsi:nil="true"/>
    <AppVersion xmlns="0933d8f6-4ab2-4144-82b5-26c1276435f2" xsi:nil="true"/>
    <Invited_Teachers xmlns="0933d8f6-4ab2-4144-82b5-26c1276435f2" xsi:nil="true"/>
    <Owner xmlns="0933d8f6-4ab2-4144-82b5-26c1276435f2">
      <UserInfo>
        <DisplayName/>
        <AccountId xsi:nil="true"/>
        <AccountType/>
      </UserInfo>
    </Owner>
    <DefaultSectionNames xmlns="0933d8f6-4ab2-4144-82b5-26c1276435f2" xsi:nil="true"/>
    <Self_Registration_Enabled0 xmlns="0933d8f6-4ab2-4144-82b5-26c1276435f2" xsi:nil="true"/>
    <TeamsChannelId xmlns="0933d8f6-4ab2-4144-82b5-26c1276435f2" xsi:nil="true"/>
    <Is_Collaboration_Space_Locked xmlns="0933d8f6-4ab2-4144-82b5-26c1276435f2" xsi:nil="true"/>
  </documentManagement>
</p:properties>
</file>

<file path=customXml/itemProps1.xml><?xml version="1.0" encoding="utf-8"?>
<ds:datastoreItem xmlns:ds="http://schemas.openxmlformats.org/officeDocument/2006/customXml" ds:itemID="{554AAF8F-CD87-48A3-9C7E-3A24430036B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94F57C5-1132-46A7-AD59-458687DD099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0c4368-38a3-4562-a080-4261acdad8e2"/>
    <ds:schemaRef ds:uri="0933d8f6-4ab2-4144-82b5-26c1276435f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B35347C8-5360-48A4-9ADD-F668574EF835}">
  <ds:schemaRefs>
    <ds:schemaRef ds:uri="750c4368-38a3-4562-a080-4261acdad8e2"/>
    <ds:schemaRef ds:uri="http://purl.org/dc/terms/"/>
    <ds:schemaRef ds:uri="http://www.w3.org/XML/1998/namespace"/>
    <ds:schemaRef ds:uri="http://purl.org/dc/dcmitype/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0933d8f6-4ab2-4144-82b5-26c1276435f2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93</TotalTime>
  <Words>278</Words>
  <Application>Microsoft Office PowerPoint</Application>
  <PresentationFormat>Grand écran</PresentationFormat>
  <Paragraphs>58</Paragraphs>
  <Slides>9</Slides>
  <Notes>2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Thème Office</vt:lpstr>
      <vt:lpstr>Projecteur interactif 695WI</vt:lpstr>
      <vt:lpstr>Ouverture</vt:lpstr>
      <vt:lpstr>Barre d’outils de dessin</vt:lpstr>
      <vt:lpstr>Barre de commandes</vt:lpstr>
      <vt:lpstr>Les crayons interactifs</vt:lpstr>
      <vt:lpstr>La manette</vt:lpstr>
      <vt:lpstr>Dupliquer un contenu à partir d’un portable</vt:lpstr>
      <vt:lpstr>Fonctions additionnelles</vt:lpstr>
      <vt:lpstr>Proposition d’exercices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Projecteur interactif 695WI</dc:title>
  <dc:creator>Jacob Julie</dc:creator>
  <cp:lastModifiedBy>Jacob Julie</cp:lastModifiedBy>
  <cp:revision>356</cp:revision>
  <dcterms:created xsi:type="dcterms:W3CDTF">2019-08-14T20:19:31Z</dcterms:created>
  <dcterms:modified xsi:type="dcterms:W3CDTF">2019-10-17T00:55:31Z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0x01010097EF2F58E3BD864C91593F932EC16AE7</vt:lpwstr>
  </property>
</Properties>
</file>